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30C19-B385-45A5-AF4B-8AAE8D70BED5}" type="datetimeFigureOut">
              <a:rPr lang="it-IT" smtClean="0"/>
              <a:t>09/03/2020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289CA-EB1D-43CD-A3F7-1C1F228AA0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9125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73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49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533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402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0071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77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002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98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98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702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833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19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901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239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95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158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366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681BA213-B4C6-414D-AF3B-25946A6E6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307" y="304801"/>
            <a:ext cx="8596668" cy="1051420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MISURE IGIENICO-SANITARIE</a:t>
            </a:r>
            <a:br>
              <a:rPr lang="it-IT" dirty="0"/>
            </a:br>
            <a:r>
              <a:rPr lang="it-IT" sz="1800" i="1" dirty="0"/>
              <a:t>Decreto del Presidente del Consiglio dei Ministri 8 marzo 2020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2E17FDBC-20D5-4C15-AE52-D8DA125FB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318" y="1356221"/>
            <a:ext cx="9566220" cy="5422084"/>
          </a:xfrm>
        </p:spPr>
        <p:txBody>
          <a:bodyPr>
            <a:normAutofit lnSpcReduction="10000"/>
          </a:bodyPr>
          <a:lstStyle/>
          <a:p>
            <a:r>
              <a:rPr lang="it-IT" dirty="0"/>
              <a:t>Lavarsi  spesso  le  mani.  Si  raccomanda di mettere a disposizione in tutti i locali  pubblici,  palestre,  supermercati, farmacie e altri luoghi di aggregazione, soluzioni idroalcoliche  per il lavaggio delle mani.</a:t>
            </a:r>
          </a:p>
          <a:p>
            <a:r>
              <a:rPr lang="it-IT" dirty="0"/>
              <a:t>Evitare il contatto ravvicinato con persone che soffrono  di infezioni respiratorie acute.</a:t>
            </a:r>
          </a:p>
          <a:p>
            <a:r>
              <a:rPr lang="it-IT" dirty="0"/>
              <a:t>Evitare abbracci e strette di mano.</a:t>
            </a:r>
          </a:p>
          <a:p>
            <a:r>
              <a:rPr lang="it-IT" dirty="0"/>
              <a:t>Mantenimento, nei contatti sociali, di una distanza interpersonale di almeno un metro.</a:t>
            </a:r>
          </a:p>
          <a:p>
            <a:r>
              <a:rPr lang="it-IT" dirty="0"/>
              <a:t>Igiene respiratoria (starnutire e/o tossire in un fazzoletto evitando il contatto delle mani con le secrezioni respiratorie).</a:t>
            </a:r>
          </a:p>
          <a:p>
            <a:r>
              <a:rPr lang="it-IT" dirty="0"/>
              <a:t>Evitare l'uso promiscuo di bottiglie e bicchieri, in particolare durante l'attività sportiva.</a:t>
            </a:r>
          </a:p>
          <a:p>
            <a:r>
              <a:rPr lang="it-IT" dirty="0"/>
              <a:t>Non toccarsi occhi, naso e bocca con le mani.</a:t>
            </a:r>
          </a:p>
          <a:p>
            <a:r>
              <a:rPr lang="it-IT" dirty="0"/>
              <a:t>Coprirsi bocca e naso se si starnutisce o tossisce.</a:t>
            </a:r>
          </a:p>
          <a:p>
            <a:r>
              <a:rPr lang="it-IT" dirty="0"/>
              <a:t>Non prendere farmaci antivirali e antibiotici, a meno che siano prescritti dal medico.</a:t>
            </a:r>
          </a:p>
          <a:p>
            <a:r>
              <a:rPr lang="it-IT" dirty="0"/>
              <a:t>Pulire le superfici con disinfettanti a base di cloro o alcol.</a:t>
            </a:r>
          </a:p>
          <a:p>
            <a:r>
              <a:rPr lang="it-IT" dirty="0"/>
              <a:t>Usare la mascherina solo se si sospetta di essere malati o se si presta assistenza a persone malate.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86193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Content Placeholder 12">
            <a:extLst>
              <a:ext uri="{FF2B5EF4-FFF2-40B4-BE49-F238E27FC236}">
                <a16:creationId xmlns:a16="http://schemas.microsoft.com/office/drawing/2014/main" id="{A35D7B2F-0B04-4696-A5F1-53507A468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2429" y="306189"/>
            <a:ext cx="5003189" cy="6484776"/>
          </a:xfrm>
        </p:spPr>
        <p:txBody>
          <a:bodyPr>
            <a:normAutofit fontScale="85000" lnSpcReduction="10000"/>
          </a:bodyPr>
          <a:lstStyle/>
          <a:p>
            <a:pPr>
              <a:buSzPct val="90000"/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Bagna bene le mani con l’acqua</a:t>
            </a:r>
          </a:p>
          <a:p>
            <a:pPr>
              <a:buSzPct val="90000"/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Applica una quantità di sapone sufficiente per coprire tutta la superficie delle mani</a:t>
            </a:r>
          </a:p>
          <a:p>
            <a:pPr>
              <a:buSzPct val="90000"/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Friziona bene le mani palmo contro palmo </a:t>
            </a:r>
          </a:p>
          <a:p>
            <a:pPr>
              <a:buSzPct val="90000"/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Friziona il palmo sinistro sopra il dorso destro intrecciando le dita tra loro e viceversa</a:t>
            </a:r>
          </a:p>
          <a:p>
            <a:pPr>
              <a:buSzPct val="90000"/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Friziona il dorso delle dita contro il palmo opposto tenendo le dita strette tra loro</a:t>
            </a:r>
          </a:p>
          <a:p>
            <a:pPr>
              <a:buSzPct val="90000"/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Friziona le mani palmo contro palmo avanti e indietro intrecciando le dita della mano destra incrociate con quelle della sinistra</a:t>
            </a:r>
          </a:p>
          <a:p>
            <a:pPr>
              <a:buSzPct val="90000"/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Friziona il pollice destro mantenendolo stretto nel palmo della mano sinistra e viceversa</a:t>
            </a:r>
          </a:p>
          <a:p>
            <a:pPr>
              <a:buSzPct val="90000"/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Friziona ruotando avanti e indietro le dita della mano destra strette tra loro nel palmo della mano sinistra e viceversa</a:t>
            </a:r>
          </a:p>
          <a:p>
            <a:pPr>
              <a:buSzPct val="90000"/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Friziona il polso ruotando avanti e indietro le dita della mano destra strette tra loro sul polso sinistro e ripeti per il polso destro</a:t>
            </a:r>
          </a:p>
          <a:p>
            <a:pPr>
              <a:buSzPct val="90000"/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Sciacqua accuratamente le mani con l’acqua</a:t>
            </a:r>
          </a:p>
          <a:p>
            <a:pPr>
              <a:buSzPct val="90000"/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Asciuga accuratamente le mani con una salvietta monouso</a:t>
            </a:r>
          </a:p>
          <a:p>
            <a:pPr>
              <a:buSzPct val="90000"/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Usa la salvietta monouso per chiudere il rubinetto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" name="Segnaposto contenuto 8">
            <a:extLst>
              <a:ext uri="{FF2B5EF4-FFF2-40B4-BE49-F238E27FC236}">
                <a16:creationId xmlns:a16="http://schemas.microsoft.com/office/drawing/2014/main" id="{A1348972-64AE-41C0-AD1E-669347F622F3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92397" y="1285609"/>
            <a:ext cx="6724078" cy="4286775"/>
          </a:xfrm>
          <a:prstGeom prst="rect">
            <a:avLst/>
          </a:prstGeom>
          <a:noFill/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018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Content Placeholder 12">
            <a:extLst>
              <a:ext uri="{FF2B5EF4-FFF2-40B4-BE49-F238E27FC236}">
                <a16:creationId xmlns:a16="http://schemas.microsoft.com/office/drawing/2014/main" id="{A35D7B2F-0B04-4696-A5F1-53507A468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52" y="474339"/>
            <a:ext cx="4983060" cy="5465067"/>
          </a:xfrm>
        </p:spPr>
        <p:txBody>
          <a:bodyPr>
            <a:normAutofit/>
          </a:bodyPr>
          <a:lstStyle/>
          <a:p>
            <a:pPr>
              <a:buSzPct val="90000"/>
              <a:buFont typeface="+mj-lt"/>
              <a:buAutoNum type="arabicPeriod"/>
            </a:pPr>
            <a:r>
              <a:rPr lang="it-IT" sz="1600" dirty="0">
                <a:solidFill>
                  <a:schemeClr val="bg1"/>
                </a:solidFill>
              </a:rPr>
              <a:t>Versa nel palmo della mano una quantità di soluzione sufficiente per coprire tutta la superficie delle mani</a:t>
            </a:r>
          </a:p>
          <a:p>
            <a:pPr>
              <a:buSzPct val="90000"/>
              <a:buFont typeface="+mj-lt"/>
              <a:buAutoNum type="arabicPeriod"/>
            </a:pPr>
            <a:r>
              <a:rPr lang="it-IT" sz="1600" dirty="0">
                <a:solidFill>
                  <a:schemeClr val="bg1"/>
                </a:solidFill>
              </a:rPr>
              <a:t>Friziona le mani palmo contro palmo </a:t>
            </a:r>
          </a:p>
          <a:p>
            <a:pPr>
              <a:buSzPct val="90000"/>
              <a:buFont typeface="+mj-lt"/>
              <a:buAutoNum type="arabicPeriod"/>
            </a:pPr>
            <a:r>
              <a:rPr lang="it-IT" sz="1600" dirty="0">
                <a:solidFill>
                  <a:schemeClr val="bg1"/>
                </a:solidFill>
              </a:rPr>
              <a:t>Friziona il palmo sinistro sopra il dorso destro intrecciando le dita tra loro e viceversa</a:t>
            </a:r>
          </a:p>
          <a:p>
            <a:pPr>
              <a:buSzPct val="90000"/>
              <a:buFont typeface="+mj-lt"/>
              <a:buAutoNum type="arabicPeriod"/>
            </a:pPr>
            <a:r>
              <a:rPr lang="it-IT" sz="1600" dirty="0">
                <a:solidFill>
                  <a:schemeClr val="bg1"/>
                </a:solidFill>
              </a:rPr>
              <a:t>Friziona bene palmo contro palmo </a:t>
            </a:r>
          </a:p>
          <a:p>
            <a:pPr>
              <a:buSzPct val="90000"/>
              <a:buFont typeface="+mj-lt"/>
              <a:buAutoNum type="arabicPeriod"/>
            </a:pPr>
            <a:r>
              <a:rPr lang="it-IT" sz="1600" dirty="0">
                <a:solidFill>
                  <a:schemeClr val="bg1"/>
                </a:solidFill>
              </a:rPr>
              <a:t>Friziona bene i dorsi delle mani con le dita </a:t>
            </a:r>
          </a:p>
          <a:p>
            <a:pPr>
              <a:buSzPct val="90000"/>
              <a:buFont typeface="+mj-lt"/>
              <a:buAutoNum type="arabicPeriod"/>
            </a:pPr>
            <a:r>
              <a:rPr lang="it-IT" sz="1600" dirty="0">
                <a:solidFill>
                  <a:schemeClr val="bg1"/>
                </a:solidFill>
              </a:rPr>
              <a:t>Friziona il pollice destro mantenendolo stretto nel palmo della mano sinistra e viceversa</a:t>
            </a:r>
          </a:p>
          <a:p>
            <a:pPr>
              <a:buSzPct val="90000"/>
              <a:buFont typeface="+mj-lt"/>
              <a:buAutoNum type="arabicPeriod"/>
            </a:pPr>
            <a:r>
              <a:rPr lang="it-IT" sz="1600" dirty="0">
                <a:solidFill>
                  <a:schemeClr val="bg1"/>
                </a:solidFill>
              </a:rPr>
              <a:t>Friziona ruotando avanti e indietro le dita della mano destra strette tra loro nel palmo della mano sinistra e viceversa</a:t>
            </a:r>
          </a:p>
          <a:p>
            <a:pPr>
              <a:buSzPct val="90000"/>
              <a:buFont typeface="+mj-lt"/>
              <a:buAutoNum type="arabicPeriod"/>
            </a:pPr>
            <a:r>
              <a:rPr lang="it-IT" sz="1600" dirty="0">
                <a:solidFill>
                  <a:schemeClr val="bg1"/>
                </a:solidFill>
              </a:rPr>
              <a:t>Friziona il polso ruotando avanti e indietro le dita della mano destra strette tra loro sul polso sinistro e ripeti per il polso destro</a:t>
            </a:r>
          </a:p>
          <a:p>
            <a:pPr>
              <a:buSzPct val="90000"/>
              <a:buFont typeface="+mj-lt"/>
              <a:buAutoNum type="arabicPeriod"/>
            </a:pPr>
            <a:r>
              <a:rPr lang="it-IT" sz="1600" dirty="0">
                <a:solidFill>
                  <a:schemeClr val="bg1"/>
                </a:solidFill>
              </a:rPr>
              <a:t>Una volta asciutte le tue mani sono pulite</a:t>
            </a:r>
          </a:p>
          <a:p>
            <a:pPr marL="0" indent="0">
              <a:buSzPct val="90000"/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0C060FD-8F10-418E-A8E2-9BB97E7C7A6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456" y="914400"/>
            <a:ext cx="6642300" cy="51514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5250971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458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Trebuchet MS</vt:lpstr>
      <vt:lpstr>Wingdings 3</vt:lpstr>
      <vt:lpstr>Sfaccettatura</vt:lpstr>
      <vt:lpstr>MISURE IGIENICO-SANITARIE Decreto del Presidente del Consiglio dei Ministri 8 marzo 2020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MISURE IGIENICO-SANITARIE Decreto del Presidente del Consiglio dei Ministri 8 marzo 2020</dc:title>
  <dc:creator>Notebook Consulenti #3</dc:creator>
  <cp:lastModifiedBy>Notebook Consulenti #3</cp:lastModifiedBy>
  <cp:revision>5</cp:revision>
  <cp:lastPrinted>2020-03-09T14:41:31Z</cp:lastPrinted>
  <dcterms:created xsi:type="dcterms:W3CDTF">2020-03-09T14:12:41Z</dcterms:created>
  <dcterms:modified xsi:type="dcterms:W3CDTF">2020-03-09T14:42:32Z</dcterms:modified>
</cp:coreProperties>
</file>